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3"/>
  </p:notesMasterIdLst>
  <p:sldIdLst>
    <p:sldId id="285" r:id="rId2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78B39"/>
    <a:srgbClr val="555724"/>
    <a:srgbClr val="339ECE"/>
    <a:srgbClr val="2B3238"/>
    <a:srgbClr val="2A6A8E"/>
    <a:srgbClr val="5E8A84"/>
    <a:srgbClr val="5F9384"/>
    <a:srgbClr val="63A97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405" autoAdjust="0"/>
  </p:normalViewPr>
  <p:slideViewPr>
    <p:cSldViewPr snapToGrid="0" snapToObjects="1">
      <p:cViewPr varScale="1">
        <p:scale>
          <a:sx n="94" d="100"/>
          <a:sy n="94" d="100"/>
        </p:scale>
        <p:origin x="-74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8DBDAC-1B57-40F7-99B0-F9786521B496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0005A21-AD1B-4BBC-9F10-3E8D33264D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07988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07988" algn="l" defTabSz="407988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815975" algn="l" defTabSz="407988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223963" algn="l" defTabSz="407988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631950" algn="l" defTabSz="407988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040327" algn="l" defTabSz="408066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6pPr>
    <a:lvl7pPr marL="2448392" algn="l" defTabSz="408066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7pPr>
    <a:lvl8pPr marL="2856458" algn="l" defTabSz="408066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8pPr>
    <a:lvl9pPr marL="3264524" algn="l" defTabSz="408066" rtl="0" eaLnBrk="1" latinLnBrk="0" hangingPunct="1">
      <a:defRPr sz="10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0806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74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DD5126-CDD4-4906-91EF-50DEE28DD3B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21E52-B561-41BB-87AE-2DCD9E6036B9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8CE27-7412-419D-B4D2-98D555DC2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A9C6-BE8D-4C8B-B9C7-E4B6DC464C08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8C06C-7403-4FF7-A9DC-D0479F7650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E9B6E-D386-4919-96D0-B4D92E5818A0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A5E3D-0CC8-4DD9-BC4F-588052DF6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6CFE1-CC7E-43C5-91E7-BCF755A54A1B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DE930-9E77-430A-8435-763D18FD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26C3C-4B4B-4381-9BD1-588C1422850D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4CB80-3476-410C-A157-3E02DA6399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56781-BE50-424E-B732-58699C4B5908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763A9-F81A-4F12-AE5C-2D0DE9CCA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3EC9B-ED44-49AA-B42B-AEE0226F5B59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92A08-44F0-4B53-9D74-C41EAF209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432D-D448-44E6-A9BA-734D0DCA6BAA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0B8F5-545F-4484-B465-4F6759B06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9B175-1625-415B-9868-13F0EC4B5941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361AF-6622-419D-BFB0-AEB347655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AF45-1813-49EC-991B-3BEAF645AEDE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0F174-1DEC-49B7-99CF-B43DC813D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2B182-ABF9-448A-804F-8174416A5688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CA0F0-8374-4798-BB41-B724DE0DE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48124A6-687C-4A53-B3FF-BEC2EE44EC3F}" type="datetimeFigureOut">
              <a:rPr lang="en-US"/>
              <a:pPr>
                <a:defRPr/>
              </a:pPr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0399A82-CC51-4BDB-95E8-48C35FF99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Rounded Rectangle 862"/>
          <p:cNvSpPr/>
          <p:nvPr/>
        </p:nvSpPr>
        <p:spPr>
          <a:xfrm>
            <a:off x="6626225" y="4067175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864" name="Rounded Rectangle 863"/>
          <p:cNvSpPr/>
          <p:nvPr/>
        </p:nvSpPr>
        <p:spPr>
          <a:xfrm>
            <a:off x="73025" y="2994025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      Methods	</a:t>
            </a:r>
          </a:p>
        </p:txBody>
      </p:sp>
      <p:sp>
        <p:nvSpPr>
          <p:cNvPr id="865" name="Rounded Rectangle 864"/>
          <p:cNvSpPr/>
          <p:nvPr/>
        </p:nvSpPr>
        <p:spPr>
          <a:xfrm>
            <a:off x="73025" y="890588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Introduction (12pt)</a:t>
            </a:r>
          </a:p>
        </p:txBody>
      </p:sp>
      <p:sp>
        <p:nvSpPr>
          <p:cNvPr id="889" name="Rounded Rectangle 888"/>
          <p:cNvSpPr/>
          <p:nvPr/>
        </p:nvSpPr>
        <p:spPr>
          <a:xfrm>
            <a:off x="6626225" y="879475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Results</a:t>
            </a:r>
          </a:p>
        </p:txBody>
      </p:sp>
      <p:sp>
        <p:nvSpPr>
          <p:cNvPr id="890" name="Rounded Rectangle 889"/>
          <p:cNvSpPr/>
          <p:nvPr/>
        </p:nvSpPr>
        <p:spPr>
          <a:xfrm>
            <a:off x="6626225" y="2400300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Conclusions</a:t>
            </a:r>
          </a:p>
        </p:txBody>
      </p:sp>
      <p:sp>
        <p:nvSpPr>
          <p:cNvPr id="892" name="Rounded Rectangle 891"/>
          <p:cNvSpPr/>
          <p:nvPr/>
        </p:nvSpPr>
        <p:spPr>
          <a:xfrm>
            <a:off x="3367088" y="2273300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 dirty="0">
                <a:solidFill>
                  <a:srgbClr val="FFFFFF"/>
                </a:solidFill>
              </a:rPr>
              <a:t>Figures/Graphs</a:t>
            </a:r>
          </a:p>
        </p:txBody>
      </p:sp>
      <p:sp>
        <p:nvSpPr>
          <p:cNvPr id="894" name="Text Box 1383"/>
          <p:cNvSpPr txBox="1">
            <a:spLocks noChangeArrowheads="1"/>
          </p:cNvSpPr>
          <p:nvPr/>
        </p:nvSpPr>
        <p:spPr bwMode="auto">
          <a:xfrm>
            <a:off x="3378200" y="3114675"/>
            <a:ext cx="2336800" cy="1350963"/>
          </a:xfrm>
          <a:prstGeom prst="rect">
            <a:avLst/>
          </a:prstGeom>
          <a:ln/>
          <a:extLst>
            <a:ext uri="{909E8E84-426E-40dd-AFC4-6F175D3DCCD1}"/>
            <a:ext uri="{91240B29-F687-4f45-9708-019B960494DF}"/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  Guidelines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marL="111603" indent="-111603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size : </a:t>
            </a:r>
            <a:r>
              <a:rPr lang="en-IN" sz="900" dirty="0">
                <a:solidFill>
                  <a:schemeClr val="bg1"/>
                </a:solidFill>
                <a:latin typeface="+mn-lt"/>
              </a:rPr>
              <a:t>10 in x 5.625 in (16:9)</a:t>
            </a:r>
            <a:endParaRPr lang="en-US" sz="900" dirty="0">
              <a:solidFill>
                <a:schemeClr val="bg1"/>
              </a:solidFill>
              <a:latin typeface="+mn-lt"/>
            </a:endParaRPr>
          </a:p>
          <a:p>
            <a:pPr marL="111603" indent="-111603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 size  :  Not less than 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10pt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603" indent="-111603" algn="just" fontAlgn="auto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Recommended font Types: 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Calibri(Body)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900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Cambria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 (Bold)</a:t>
            </a:r>
          </a:p>
          <a:p>
            <a:pPr marL="171450" indent="-1714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900" b="1" dirty="0">
                <a:solidFill>
                  <a:schemeClr val="bg1"/>
                </a:solidFill>
                <a:latin typeface="Adobe Garamond Pro" panose="02020502060506020403" pitchFamily="18" charset="0"/>
                <a:cs typeface="Arial" panose="020B0604020202020204" pitchFamily="34" charset="0"/>
              </a:rPr>
              <a:t>Adobe Garamond Pro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5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1"/>
          <p:cNvSpPr txBox="1">
            <a:spLocks/>
          </p:cNvSpPr>
          <p:nvPr/>
        </p:nvSpPr>
        <p:spPr>
          <a:xfrm>
            <a:off x="0" y="-1588"/>
            <a:ext cx="9144000" cy="7080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81606" tIns="40803" rIns="81606" bIns="40803" anchor="ctr"/>
          <a:lstStyle>
            <a:defPPr>
              <a:defRPr lang="en-US"/>
            </a:defPPr>
            <a:lvl1pPr marL="0" algn="l" defTabSz="1671715" rtl="0" eaLnBrk="1" latinLnBrk="0" hangingPunct="1">
              <a:defRPr sz="4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671715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342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5142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685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5856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028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199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371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</a:rPr>
              <a:t>Title (Font Size </a:t>
            </a:r>
            <a:r>
              <a:rPr lang="en-US" sz="2000" b="1" dirty="0" smtClean="0">
                <a:solidFill>
                  <a:schemeClr val="bg1"/>
                </a:solidFill>
              </a:rPr>
              <a:t>20pt</a:t>
            </a:r>
            <a:r>
              <a:rPr lang="en-US" sz="2000" b="1" dirty="0">
                <a:solidFill>
                  <a:schemeClr val="bg1"/>
                </a:solidFill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schemeClr val="bg1"/>
                </a:solidFill>
              </a:rPr>
              <a:t>Authors (Font size18pt)</a:t>
            </a:r>
          </a:p>
        </p:txBody>
      </p:sp>
      <p:sp>
        <p:nvSpPr>
          <p:cNvPr id="24" name="Rounded Rectangle 863"/>
          <p:cNvSpPr/>
          <p:nvPr/>
        </p:nvSpPr>
        <p:spPr>
          <a:xfrm>
            <a:off x="3367088" y="893763"/>
            <a:ext cx="2336800" cy="279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45719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96" b="1">
                <a:solidFill>
                  <a:srgbClr val="FFFFFF"/>
                </a:solidFill>
              </a:rPr>
              <a:t>      Methods</a:t>
            </a:r>
            <a:r>
              <a:rPr lang="en-US" sz="1196" b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23" name="Text Box 1383"/>
          <p:cNvSpPr txBox="1">
            <a:spLocks noChangeArrowheads="1"/>
          </p:cNvSpPr>
          <p:nvPr/>
        </p:nvSpPr>
        <p:spPr bwMode="auto">
          <a:xfrm>
            <a:off x="88900" y="127000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  <p:sp>
        <p:nvSpPr>
          <p:cNvPr id="20" name="Text Placeholder 1"/>
          <p:cNvSpPr txBox="1">
            <a:spLocks/>
          </p:cNvSpPr>
          <p:nvPr/>
        </p:nvSpPr>
        <p:spPr>
          <a:xfrm>
            <a:off x="-19050" y="434975"/>
            <a:ext cx="817563" cy="185738"/>
          </a:xfrm>
          <a:prstGeom prst="rect">
            <a:avLst/>
          </a:prstGeom>
        </p:spPr>
        <p:txBody>
          <a:bodyPr lIns="81606" tIns="40803" rIns="81606" bIns="40803" anchor="ctr"/>
          <a:lstStyle>
            <a:defPPr>
              <a:defRPr lang="en-US"/>
            </a:defPPr>
            <a:lvl1pPr marL="0" algn="l" defTabSz="1671715" rtl="0" eaLnBrk="1" latinLnBrk="0" hangingPunct="1">
              <a:defRPr sz="4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671715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342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5142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6857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5856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028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1999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3714" algn="l" defTabSz="1671715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18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Text Box 1383"/>
          <p:cNvSpPr txBox="1">
            <a:spLocks noChangeArrowheads="1"/>
          </p:cNvSpPr>
          <p:nvPr/>
        </p:nvSpPr>
        <p:spPr bwMode="auto">
          <a:xfrm>
            <a:off x="3281363" y="127000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  <p:sp>
        <p:nvSpPr>
          <p:cNvPr id="25" name="Text Box 1383"/>
          <p:cNvSpPr txBox="1">
            <a:spLocks noChangeArrowheads="1"/>
          </p:cNvSpPr>
          <p:nvPr/>
        </p:nvSpPr>
        <p:spPr bwMode="auto">
          <a:xfrm>
            <a:off x="6626225" y="121285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  <p:sp>
        <p:nvSpPr>
          <p:cNvPr id="26" name="Text Box 1383"/>
          <p:cNvSpPr txBox="1">
            <a:spLocks noChangeArrowheads="1"/>
          </p:cNvSpPr>
          <p:nvPr/>
        </p:nvSpPr>
        <p:spPr bwMode="auto">
          <a:xfrm>
            <a:off x="88900" y="3448050"/>
            <a:ext cx="22352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  <p:sp>
        <p:nvSpPr>
          <p:cNvPr id="27" name="Text Box 1383"/>
          <p:cNvSpPr txBox="1">
            <a:spLocks noChangeArrowheads="1"/>
          </p:cNvSpPr>
          <p:nvPr/>
        </p:nvSpPr>
        <p:spPr bwMode="auto">
          <a:xfrm>
            <a:off x="6653213" y="4392613"/>
            <a:ext cx="2236787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  <p:sp>
        <p:nvSpPr>
          <p:cNvPr id="28" name="Text Box 1383"/>
          <p:cNvSpPr txBox="1">
            <a:spLocks noChangeArrowheads="1"/>
          </p:cNvSpPr>
          <p:nvPr/>
        </p:nvSpPr>
        <p:spPr bwMode="auto">
          <a:xfrm>
            <a:off x="6653213" y="2747963"/>
            <a:ext cx="2236787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27707" tIns="13853" rIns="27707" bIns="13853">
            <a:spAutoFit/>
          </a:bodyPr>
          <a:lstStyle>
            <a:lvl1pPr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815975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latin typeface="+mn-lt"/>
              </a:rPr>
              <a:t>Contents </a:t>
            </a:r>
            <a:r>
              <a:rPr lang="en-US" sz="900" dirty="0" smtClean="0">
                <a:latin typeface="+mn-lt"/>
              </a:rPr>
              <a:t>(10pt </a:t>
            </a:r>
            <a:r>
              <a:rPr lang="en-US" sz="900" dirty="0">
                <a:latin typeface="+mn-lt"/>
              </a:rPr>
              <a:t>or more)</a:t>
            </a:r>
            <a:endParaRPr lang="en-US" sz="635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86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2715</TotalTime>
  <Words>94</Words>
  <Application>Microsoft Office PowerPoint</Application>
  <PresentationFormat>On-screen Show (16:9)</PresentationFormat>
  <Paragraphs>31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EPosterBoards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Chang</dc:creator>
  <cp:lastModifiedBy>hp2</cp:lastModifiedBy>
  <cp:revision>200</cp:revision>
  <dcterms:created xsi:type="dcterms:W3CDTF">2014-09-23T20:12:11Z</dcterms:created>
  <dcterms:modified xsi:type="dcterms:W3CDTF">2021-09-13T15:42:48Z</dcterms:modified>
</cp:coreProperties>
</file>